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6;p2">
            <a:hlinkClick r:id="rId2"/>
          </p:cNvPr>
          <p:cNvSpPr txBox="1"/>
          <p:nvPr/>
        </p:nvSpPr>
        <p:spPr>
          <a:xfrm>
            <a:off x="0" y="6517672"/>
            <a:ext cx="1219200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Calibri"/>
                <a:ea typeface="Calibri"/>
                <a:cs typeface="Calibri"/>
                <a:sym typeface="Calibri"/>
              </a:rPr>
              <a:t>v.arntz@hardtschule-durmersheim.de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57;p2"/>
          <p:cNvSpPr txBox="1"/>
          <p:nvPr/>
        </p:nvSpPr>
        <p:spPr>
          <a:xfrm>
            <a:off x="-37745" y="5132641"/>
            <a:ext cx="288254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 smtClean="0">
                <a:latin typeface="Calibri"/>
                <a:ea typeface="Calibri"/>
                <a:cs typeface="Calibri"/>
                <a:sym typeface="Calibri"/>
              </a:rPr>
              <a:t>persönlich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58;p2"/>
          <p:cNvSpPr txBox="1"/>
          <p:nvPr/>
        </p:nvSpPr>
        <p:spPr>
          <a:xfrm>
            <a:off x="9149" y="5864548"/>
            <a:ext cx="12191995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67" dirty="0" err="1" smtClean="0">
                <a:latin typeface="Calibri"/>
                <a:ea typeface="Calibri"/>
                <a:cs typeface="Calibri"/>
                <a:sym typeface="Calibri"/>
              </a:rPr>
              <a:t>Prädiktoren</a:t>
            </a:r>
            <a:r>
              <a:rPr lang="en-US" sz="1867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67" dirty="0" err="1" smtClean="0">
                <a:latin typeface="Calibri"/>
                <a:ea typeface="Calibri"/>
                <a:cs typeface="Calibri"/>
                <a:sym typeface="Calibri"/>
              </a:rPr>
              <a:t>für</a:t>
            </a:r>
            <a:r>
              <a:rPr lang="en-US" sz="1867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67" dirty="0" err="1" smtClean="0">
                <a:latin typeface="Calibri"/>
                <a:ea typeface="Calibri"/>
                <a:cs typeface="Calibri"/>
                <a:sym typeface="Calibri"/>
              </a:rPr>
              <a:t>gelingendes</a:t>
            </a:r>
            <a:r>
              <a:rPr lang="en-US" sz="1867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67" dirty="0" err="1" smtClean="0">
                <a:latin typeface="Calibri"/>
                <a:ea typeface="Calibri"/>
                <a:cs typeface="Calibri"/>
                <a:sym typeface="Calibri"/>
              </a:rPr>
              <a:t>Lernen</a:t>
            </a:r>
            <a:endParaRPr sz="1867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" name="Google Shape;59;p2"/>
          <p:cNvGrpSpPr/>
          <p:nvPr/>
        </p:nvGrpSpPr>
        <p:grpSpPr>
          <a:xfrm>
            <a:off x="751345" y="1731398"/>
            <a:ext cx="10508609" cy="3093792"/>
            <a:chOff x="847144" y="2604825"/>
            <a:chExt cx="10508609" cy="3093792"/>
          </a:xfrm>
        </p:grpSpPr>
        <p:grpSp>
          <p:nvGrpSpPr>
            <p:cNvPr id="8" name="Google Shape;60;p2"/>
            <p:cNvGrpSpPr/>
            <p:nvPr/>
          </p:nvGrpSpPr>
          <p:grpSpPr>
            <a:xfrm>
              <a:off x="3104250" y="3314299"/>
              <a:ext cx="1480187" cy="2384318"/>
              <a:chOff x="7271291" y="1882249"/>
              <a:chExt cx="1537011" cy="2475850"/>
            </a:xfrm>
          </p:grpSpPr>
          <p:sp>
            <p:nvSpPr>
              <p:cNvPr id="34" name="Google Shape;61;p2"/>
              <p:cNvSpPr/>
              <p:nvPr/>
            </p:nvSpPr>
            <p:spPr>
              <a:xfrm>
                <a:off x="7271291" y="1882249"/>
                <a:ext cx="1537011" cy="2475850"/>
              </a:xfrm>
              <a:custGeom>
                <a:avLst/>
                <a:gdLst/>
                <a:ahLst/>
                <a:cxnLst/>
                <a:rect l="l" t="t" r="r" b="b"/>
                <a:pathLst>
                  <a:path w="1537011" h="2475850" extrusionOk="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" name="Google Shape;62;p2"/>
              <p:cNvSpPr/>
              <p:nvPr/>
            </p:nvSpPr>
            <p:spPr>
              <a:xfrm rot="628173">
                <a:off x="7558838" y="2427102"/>
                <a:ext cx="937061" cy="1282256"/>
              </a:xfrm>
              <a:custGeom>
                <a:avLst/>
                <a:gdLst/>
                <a:ahLst/>
                <a:cxnLst/>
                <a:rect l="l" t="t" r="r" b="b"/>
                <a:pathLst>
                  <a:path w="937061" h="1282256" extrusionOk="0">
                    <a:moveTo>
                      <a:pt x="72231" y="508194"/>
                    </a:moveTo>
                    <a:cubicBezTo>
                      <a:pt x="110176" y="495275"/>
                      <a:pt x="141455" y="519031"/>
                      <a:pt x="139689" y="559080"/>
                    </a:cubicBezTo>
                    <a:cubicBezTo>
                      <a:pt x="139351" y="566068"/>
                      <a:pt x="138225" y="573202"/>
                      <a:pt x="137581" y="579636"/>
                    </a:cubicBezTo>
                    <a:cubicBezTo>
                      <a:pt x="149335" y="573797"/>
                      <a:pt x="161104" y="566938"/>
                      <a:pt x="173595" y="561778"/>
                    </a:cubicBezTo>
                    <a:cubicBezTo>
                      <a:pt x="194067" y="553512"/>
                      <a:pt x="215165" y="550836"/>
                      <a:pt x="235622" y="562333"/>
                    </a:cubicBezTo>
                    <a:cubicBezTo>
                      <a:pt x="249692" y="570123"/>
                      <a:pt x="258507" y="582549"/>
                      <a:pt x="265212" y="596791"/>
                    </a:cubicBezTo>
                    <a:cubicBezTo>
                      <a:pt x="265897" y="598294"/>
                      <a:pt x="265188" y="601073"/>
                      <a:pt x="264188" y="602277"/>
                    </a:cubicBezTo>
                    <a:cubicBezTo>
                      <a:pt x="251373" y="618904"/>
                      <a:pt x="247251" y="637387"/>
                      <a:pt x="251467" y="657997"/>
                    </a:cubicBezTo>
                    <a:cubicBezTo>
                      <a:pt x="251904" y="660360"/>
                      <a:pt x="250479" y="663679"/>
                      <a:pt x="248802" y="665620"/>
                    </a:cubicBezTo>
                    <a:cubicBezTo>
                      <a:pt x="232301" y="684354"/>
                      <a:pt x="223028" y="705826"/>
                      <a:pt x="226702" y="731221"/>
                    </a:cubicBezTo>
                    <a:cubicBezTo>
                      <a:pt x="231605" y="766574"/>
                      <a:pt x="256814" y="791656"/>
                      <a:pt x="292287" y="797322"/>
                    </a:cubicBezTo>
                    <a:cubicBezTo>
                      <a:pt x="300478" y="798661"/>
                      <a:pt x="309043" y="798708"/>
                      <a:pt x="318540" y="799397"/>
                    </a:cubicBezTo>
                    <a:cubicBezTo>
                      <a:pt x="330434" y="829589"/>
                      <a:pt x="353581" y="847922"/>
                      <a:pt x="386587" y="855674"/>
                    </a:cubicBezTo>
                    <a:cubicBezTo>
                      <a:pt x="388158" y="847643"/>
                      <a:pt x="389605" y="840043"/>
                      <a:pt x="391213" y="832209"/>
                    </a:cubicBezTo>
                    <a:cubicBezTo>
                      <a:pt x="363044" y="824173"/>
                      <a:pt x="342646" y="808591"/>
                      <a:pt x="339010" y="777893"/>
                    </a:cubicBezTo>
                    <a:cubicBezTo>
                      <a:pt x="336531" y="756758"/>
                      <a:pt x="346844" y="742020"/>
                      <a:pt x="374294" y="724114"/>
                    </a:cubicBezTo>
                    <a:cubicBezTo>
                      <a:pt x="371371" y="717117"/>
                      <a:pt x="368449" y="710120"/>
                      <a:pt x="365526" y="703124"/>
                    </a:cubicBezTo>
                    <a:cubicBezTo>
                      <a:pt x="339298" y="710007"/>
                      <a:pt x="321614" y="734460"/>
                      <a:pt x="314275" y="774111"/>
                    </a:cubicBezTo>
                    <a:cubicBezTo>
                      <a:pt x="290368" y="778122"/>
                      <a:pt x="265358" y="766244"/>
                      <a:pt x="255752" y="746224"/>
                    </a:cubicBezTo>
                    <a:cubicBezTo>
                      <a:pt x="248361" y="730477"/>
                      <a:pt x="249498" y="714583"/>
                      <a:pt x="257804" y="700011"/>
                    </a:cubicBezTo>
                    <a:cubicBezTo>
                      <a:pt x="263879" y="687685"/>
                      <a:pt x="272863" y="677876"/>
                      <a:pt x="281358" y="666529"/>
                    </a:cubicBezTo>
                    <a:cubicBezTo>
                      <a:pt x="279908" y="660889"/>
                      <a:pt x="277416" y="654017"/>
                      <a:pt x="276069" y="646729"/>
                    </a:cubicBezTo>
                    <a:cubicBezTo>
                      <a:pt x="271404" y="619276"/>
                      <a:pt x="288248" y="601294"/>
                      <a:pt x="315725" y="605586"/>
                    </a:cubicBezTo>
                    <a:cubicBezTo>
                      <a:pt x="326623" y="607240"/>
                      <a:pt x="337119" y="612225"/>
                      <a:pt x="348811" y="615972"/>
                    </a:cubicBezTo>
                    <a:cubicBezTo>
                      <a:pt x="350168" y="614499"/>
                      <a:pt x="352920" y="611750"/>
                      <a:pt x="355707" y="609198"/>
                    </a:cubicBezTo>
                    <a:cubicBezTo>
                      <a:pt x="375418" y="591297"/>
                      <a:pt x="401497" y="589125"/>
                      <a:pt x="423989" y="603914"/>
                    </a:cubicBezTo>
                    <a:cubicBezTo>
                      <a:pt x="446911" y="618826"/>
                      <a:pt x="458728" y="640883"/>
                      <a:pt x="462978" y="667189"/>
                    </a:cubicBezTo>
                    <a:cubicBezTo>
                      <a:pt x="467140" y="694123"/>
                      <a:pt x="460690" y="718741"/>
                      <a:pt x="447498" y="742160"/>
                    </a:cubicBezTo>
                    <a:cubicBezTo>
                      <a:pt x="446251" y="744224"/>
                      <a:pt x="445200" y="746252"/>
                      <a:pt x="444272" y="747849"/>
                    </a:cubicBezTo>
                    <a:cubicBezTo>
                      <a:pt x="452753" y="756263"/>
                      <a:pt x="461679" y="763780"/>
                      <a:pt x="468977" y="772413"/>
                    </a:cubicBezTo>
                    <a:cubicBezTo>
                      <a:pt x="491574" y="798793"/>
                      <a:pt x="503038" y="828859"/>
                      <a:pt x="495847" y="863799"/>
                    </a:cubicBezTo>
                    <a:cubicBezTo>
                      <a:pt x="489963" y="892589"/>
                      <a:pt x="473198" y="913206"/>
                      <a:pt x="444271" y="922014"/>
                    </a:cubicBezTo>
                    <a:lnTo>
                      <a:pt x="431747" y="921551"/>
                    </a:lnTo>
                    <a:lnTo>
                      <a:pt x="442410" y="937592"/>
                    </a:lnTo>
                    <a:cubicBezTo>
                      <a:pt x="487480" y="1016676"/>
                      <a:pt x="529845" y="1122313"/>
                      <a:pt x="543619" y="1186492"/>
                    </a:cubicBezTo>
                    <a:cubicBezTo>
                      <a:pt x="550598" y="1215224"/>
                      <a:pt x="555819" y="1248481"/>
                      <a:pt x="566594" y="1273228"/>
                    </a:cubicBezTo>
                    <a:lnTo>
                      <a:pt x="531195" y="1282256"/>
                    </a:lnTo>
                    <a:cubicBezTo>
                      <a:pt x="524459" y="1249229"/>
                      <a:pt x="517723" y="1216203"/>
                      <a:pt x="510987" y="1183176"/>
                    </a:cubicBezTo>
                    <a:cubicBezTo>
                      <a:pt x="491057" y="1106410"/>
                      <a:pt x="461690" y="1033323"/>
                      <a:pt x="419465" y="965735"/>
                    </a:cubicBezTo>
                    <a:lnTo>
                      <a:pt x="380666" y="911088"/>
                    </a:lnTo>
                    <a:lnTo>
                      <a:pt x="370913" y="906441"/>
                    </a:lnTo>
                    <a:cubicBezTo>
                      <a:pt x="367054" y="904302"/>
                      <a:pt x="364509" y="903754"/>
                      <a:pt x="360466" y="906130"/>
                    </a:cubicBezTo>
                    <a:cubicBezTo>
                      <a:pt x="346392" y="914842"/>
                      <a:pt x="331143" y="920512"/>
                      <a:pt x="314518" y="920936"/>
                    </a:cubicBezTo>
                    <a:cubicBezTo>
                      <a:pt x="287950" y="921567"/>
                      <a:pt x="267107" y="906882"/>
                      <a:pt x="256927" y="880449"/>
                    </a:cubicBezTo>
                    <a:cubicBezTo>
                      <a:pt x="252918" y="869783"/>
                      <a:pt x="251397" y="858249"/>
                      <a:pt x="248732" y="847130"/>
                    </a:cubicBezTo>
                    <a:cubicBezTo>
                      <a:pt x="248098" y="844804"/>
                      <a:pt x="248092" y="842563"/>
                      <a:pt x="247889" y="840361"/>
                    </a:cubicBezTo>
                    <a:cubicBezTo>
                      <a:pt x="238455" y="843325"/>
                      <a:pt x="229525" y="846809"/>
                      <a:pt x="220304" y="848717"/>
                    </a:cubicBezTo>
                    <a:cubicBezTo>
                      <a:pt x="180981" y="856390"/>
                      <a:pt x="146339" y="834274"/>
                      <a:pt x="136302" y="795389"/>
                    </a:cubicBezTo>
                    <a:cubicBezTo>
                      <a:pt x="134291" y="787816"/>
                      <a:pt x="132872" y="780134"/>
                      <a:pt x="132240" y="772306"/>
                    </a:cubicBezTo>
                    <a:cubicBezTo>
                      <a:pt x="131484" y="764909"/>
                      <a:pt x="131910" y="757293"/>
                      <a:pt x="132030" y="749123"/>
                    </a:cubicBezTo>
                    <a:cubicBezTo>
                      <a:pt x="127799" y="748275"/>
                      <a:pt x="123408" y="747660"/>
                      <a:pt x="118944" y="746653"/>
                    </a:cubicBezTo>
                    <a:cubicBezTo>
                      <a:pt x="74070" y="736407"/>
                      <a:pt x="44624" y="708238"/>
                      <a:pt x="28110" y="666272"/>
                    </a:cubicBezTo>
                    <a:cubicBezTo>
                      <a:pt x="15910" y="635527"/>
                      <a:pt x="10210" y="603580"/>
                      <a:pt x="18430" y="570895"/>
                    </a:cubicBezTo>
                    <a:cubicBezTo>
                      <a:pt x="25779" y="541222"/>
                      <a:pt x="42144" y="518440"/>
                      <a:pt x="72231" y="508194"/>
                    </a:cubicBezTo>
                    <a:close/>
                    <a:moveTo>
                      <a:pt x="828778" y="368188"/>
                    </a:moveTo>
                    <a:cubicBezTo>
                      <a:pt x="858645" y="362262"/>
                      <a:pt x="883627" y="370681"/>
                      <a:pt x="903402" y="393916"/>
                    </a:cubicBezTo>
                    <a:cubicBezTo>
                      <a:pt x="939823" y="436686"/>
                      <a:pt x="947900" y="510155"/>
                      <a:pt x="921670" y="560021"/>
                    </a:cubicBezTo>
                    <a:cubicBezTo>
                      <a:pt x="910516" y="581230"/>
                      <a:pt x="894205" y="597688"/>
                      <a:pt x="873673" y="610037"/>
                    </a:cubicBezTo>
                    <a:cubicBezTo>
                      <a:pt x="872564" y="610650"/>
                      <a:pt x="871455" y="611263"/>
                      <a:pt x="870382" y="612071"/>
                    </a:cubicBezTo>
                    <a:cubicBezTo>
                      <a:pt x="874134" y="626859"/>
                      <a:pt x="879155" y="640802"/>
                      <a:pt x="881183" y="655093"/>
                    </a:cubicBezTo>
                    <a:cubicBezTo>
                      <a:pt x="888104" y="700259"/>
                      <a:pt x="856642" y="737240"/>
                      <a:pt x="811085" y="738732"/>
                    </a:cubicBezTo>
                    <a:cubicBezTo>
                      <a:pt x="805423" y="738963"/>
                      <a:pt x="799923" y="738961"/>
                      <a:pt x="793636" y="739105"/>
                    </a:cubicBezTo>
                    <a:cubicBezTo>
                      <a:pt x="795456" y="748953"/>
                      <a:pt x="797633" y="758532"/>
                      <a:pt x="799023" y="768256"/>
                    </a:cubicBezTo>
                    <a:cubicBezTo>
                      <a:pt x="800761" y="780973"/>
                      <a:pt x="799166" y="793286"/>
                      <a:pt x="794668" y="805320"/>
                    </a:cubicBezTo>
                    <a:cubicBezTo>
                      <a:pt x="785846" y="828135"/>
                      <a:pt x="763672" y="842622"/>
                      <a:pt x="736637" y="842933"/>
                    </a:cubicBezTo>
                    <a:cubicBezTo>
                      <a:pt x="728307" y="843046"/>
                      <a:pt x="719830" y="842371"/>
                      <a:pt x="711441" y="841070"/>
                    </a:cubicBezTo>
                    <a:cubicBezTo>
                      <a:pt x="707480" y="840580"/>
                      <a:pt x="705153" y="841213"/>
                      <a:pt x="702708" y="844516"/>
                    </a:cubicBezTo>
                    <a:cubicBezTo>
                      <a:pt x="696891" y="852721"/>
                      <a:pt x="690436" y="860229"/>
                      <a:pt x="683025" y="866563"/>
                    </a:cubicBezTo>
                    <a:lnTo>
                      <a:pt x="657843" y="881435"/>
                    </a:lnTo>
                    <a:lnTo>
                      <a:pt x="694319" y="1016214"/>
                    </a:lnTo>
                    <a:cubicBezTo>
                      <a:pt x="705217" y="1069419"/>
                      <a:pt x="712131" y="1119734"/>
                      <a:pt x="713201" y="1156998"/>
                    </a:cubicBezTo>
                    <a:cubicBezTo>
                      <a:pt x="715065" y="1190532"/>
                      <a:pt x="714032" y="1228757"/>
                      <a:pt x="720960" y="1258622"/>
                    </a:cubicBezTo>
                    <a:lnTo>
                      <a:pt x="679557" y="1261399"/>
                    </a:lnTo>
                    <a:cubicBezTo>
                      <a:pt x="678850" y="1223119"/>
                      <a:pt x="678143" y="1184840"/>
                      <a:pt x="677437" y="1146560"/>
                    </a:cubicBezTo>
                    <a:cubicBezTo>
                      <a:pt x="674228" y="1101631"/>
                      <a:pt x="668194" y="1057242"/>
                      <a:pt x="658812" y="1013559"/>
                    </a:cubicBezTo>
                    <a:lnTo>
                      <a:pt x="620096" y="884815"/>
                    </a:lnTo>
                    <a:lnTo>
                      <a:pt x="617487" y="885041"/>
                    </a:lnTo>
                    <a:cubicBezTo>
                      <a:pt x="604917" y="882194"/>
                      <a:pt x="593230" y="875442"/>
                      <a:pt x="582656" y="865072"/>
                    </a:cubicBezTo>
                    <a:cubicBezTo>
                      <a:pt x="556244" y="838990"/>
                      <a:pt x="550041" y="806525"/>
                      <a:pt x="558217" y="771403"/>
                    </a:cubicBezTo>
                    <a:cubicBezTo>
                      <a:pt x="562112" y="754999"/>
                      <a:pt x="569609" y="739354"/>
                      <a:pt x="575867" y="722513"/>
                    </a:cubicBezTo>
                    <a:cubicBezTo>
                      <a:pt x="571718" y="718798"/>
                      <a:pt x="565774" y="714192"/>
                      <a:pt x="560670" y="708618"/>
                    </a:cubicBezTo>
                    <a:cubicBezTo>
                      <a:pt x="531466" y="677348"/>
                      <a:pt x="519772" y="641620"/>
                      <a:pt x="534291" y="600031"/>
                    </a:cubicBezTo>
                    <a:cubicBezTo>
                      <a:pt x="540848" y="581504"/>
                      <a:pt x="552919" y="567458"/>
                      <a:pt x="572231" y="560631"/>
                    </a:cubicBezTo>
                    <a:cubicBezTo>
                      <a:pt x="582540" y="556892"/>
                      <a:pt x="593183" y="557167"/>
                      <a:pt x="603475" y="559950"/>
                    </a:cubicBezTo>
                    <a:cubicBezTo>
                      <a:pt x="609267" y="561527"/>
                      <a:pt x="614846" y="564164"/>
                      <a:pt x="618559" y="565514"/>
                    </a:cubicBezTo>
                    <a:cubicBezTo>
                      <a:pt x="629322" y="557618"/>
                      <a:pt x="638415" y="548400"/>
                      <a:pt x="649454" y="543101"/>
                    </a:cubicBezTo>
                    <a:cubicBezTo>
                      <a:pt x="672605" y="531694"/>
                      <a:pt x="692487" y="542279"/>
                      <a:pt x="697970" y="567543"/>
                    </a:cubicBezTo>
                    <a:cubicBezTo>
                      <a:pt x="699586" y="575189"/>
                      <a:pt x="699788" y="582892"/>
                      <a:pt x="700456" y="590917"/>
                    </a:cubicBezTo>
                    <a:cubicBezTo>
                      <a:pt x="706933" y="593998"/>
                      <a:pt x="713927" y="596576"/>
                      <a:pt x="720550" y="600445"/>
                    </a:cubicBezTo>
                    <a:cubicBezTo>
                      <a:pt x="735858" y="609431"/>
                      <a:pt x="747467" y="621545"/>
                      <a:pt x="751604" y="639520"/>
                    </a:cubicBezTo>
                    <a:cubicBezTo>
                      <a:pt x="755595" y="656708"/>
                      <a:pt x="750549" y="671289"/>
                      <a:pt x="738347" y="683525"/>
                    </a:cubicBezTo>
                    <a:cubicBezTo>
                      <a:pt x="729932" y="692006"/>
                      <a:pt x="719754" y="697554"/>
                      <a:pt x="707956" y="700956"/>
                    </a:cubicBezTo>
                    <a:cubicBezTo>
                      <a:pt x="693641" y="669787"/>
                      <a:pt x="669443" y="653481"/>
                      <a:pt x="634896" y="651717"/>
                    </a:cubicBezTo>
                    <a:cubicBezTo>
                      <a:pt x="634543" y="659726"/>
                      <a:pt x="634350" y="667503"/>
                      <a:pt x="633997" y="675512"/>
                    </a:cubicBezTo>
                    <a:cubicBezTo>
                      <a:pt x="660271" y="678805"/>
                      <a:pt x="681371" y="689369"/>
                      <a:pt x="687058" y="716835"/>
                    </a:cubicBezTo>
                    <a:cubicBezTo>
                      <a:pt x="692854" y="744894"/>
                      <a:pt x="679387" y="765716"/>
                      <a:pt x="656986" y="782282"/>
                    </a:cubicBezTo>
                    <a:cubicBezTo>
                      <a:pt x="661091" y="789060"/>
                      <a:pt x="665158" y="795641"/>
                      <a:pt x="669532" y="802778"/>
                    </a:cubicBezTo>
                    <a:cubicBezTo>
                      <a:pt x="693852" y="786673"/>
                      <a:pt x="709290" y="765487"/>
                      <a:pt x="712109" y="736651"/>
                    </a:cubicBezTo>
                    <a:cubicBezTo>
                      <a:pt x="712907" y="727745"/>
                      <a:pt x="715710" y="724171"/>
                      <a:pt x="723692" y="721066"/>
                    </a:cubicBezTo>
                    <a:cubicBezTo>
                      <a:pt x="753809" y="708779"/>
                      <a:pt x="773689" y="687383"/>
                      <a:pt x="776459" y="653872"/>
                    </a:cubicBezTo>
                    <a:cubicBezTo>
                      <a:pt x="779084" y="619572"/>
                      <a:pt x="762709" y="594895"/>
                      <a:pt x="733368" y="578317"/>
                    </a:cubicBezTo>
                    <a:cubicBezTo>
                      <a:pt x="727912" y="575252"/>
                      <a:pt x="725127" y="572303"/>
                      <a:pt x="723890" y="565605"/>
                    </a:cubicBezTo>
                    <a:cubicBezTo>
                      <a:pt x="720505" y="547287"/>
                      <a:pt x="710304" y="532876"/>
                      <a:pt x="694098" y="523444"/>
                    </a:cubicBezTo>
                    <a:cubicBezTo>
                      <a:pt x="690671" y="521430"/>
                      <a:pt x="689446" y="519211"/>
                      <a:pt x="690243" y="515805"/>
                    </a:cubicBezTo>
                    <a:cubicBezTo>
                      <a:pt x="692866" y="505747"/>
                      <a:pt x="694394" y="495279"/>
                      <a:pt x="698774" y="485914"/>
                    </a:cubicBezTo>
                    <a:cubicBezTo>
                      <a:pt x="710120" y="462428"/>
                      <a:pt x="731075" y="453464"/>
                      <a:pt x="755797" y="452765"/>
                    </a:cubicBezTo>
                    <a:cubicBezTo>
                      <a:pt x="771597" y="452290"/>
                      <a:pt x="787712" y="454610"/>
                      <a:pt x="802978" y="455658"/>
                    </a:cubicBezTo>
                    <a:cubicBezTo>
                      <a:pt x="800042" y="449682"/>
                      <a:pt x="795827" y="442313"/>
                      <a:pt x="792796" y="434725"/>
                    </a:cubicBezTo>
                    <a:cubicBezTo>
                      <a:pt x="780108" y="402441"/>
                      <a:pt x="795007" y="375039"/>
                      <a:pt x="828778" y="368188"/>
                    </a:cubicBezTo>
                    <a:close/>
                    <a:moveTo>
                      <a:pt x="80732" y="236718"/>
                    </a:moveTo>
                    <a:cubicBezTo>
                      <a:pt x="82386" y="239060"/>
                      <a:pt x="84041" y="241402"/>
                      <a:pt x="85733" y="243941"/>
                    </a:cubicBezTo>
                    <a:cubicBezTo>
                      <a:pt x="105038" y="272355"/>
                      <a:pt x="132213" y="289334"/>
                      <a:pt x="165483" y="295204"/>
                    </a:cubicBezTo>
                    <a:cubicBezTo>
                      <a:pt x="183391" y="298413"/>
                      <a:pt x="193256" y="308813"/>
                      <a:pt x="199590" y="324345"/>
                    </a:cubicBezTo>
                    <a:cubicBezTo>
                      <a:pt x="208088" y="344979"/>
                      <a:pt x="200922" y="370136"/>
                      <a:pt x="183395" y="381115"/>
                    </a:cubicBezTo>
                    <a:cubicBezTo>
                      <a:pt x="178799" y="383798"/>
                      <a:pt x="173231" y="385642"/>
                      <a:pt x="167577" y="388113"/>
                    </a:cubicBezTo>
                    <a:cubicBezTo>
                      <a:pt x="171406" y="392294"/>
                      <a:pt x="175861" y="396564"/>
                      <a:pt x="179565" y="401175"/>
                    </a:cubicBezTo>
                    <a:cubicBezTo>
                      <a:pt x="191398" y="416711"/>
                      <a:pt x="191808" y="434357"/>
                      <a:pt x="179992" y="449781"/>
                    </a:cubicBezTo>
                    <a:cubicBezTo>
                      <a:pt x="161928" y="473286"/>
                      <a:pt x="138040" y="484014"/>
                      <a:pt x="108044" y="482632"/>
                    </a:cubicBezTo>
                    <a:cubicBezTo>
                      <a:pt x="70199" y="480662"/>
                      <a:pt x="58475" y="484458"/>
                      <a:pt x="27201" y="505923"/>
                    </a:cubicBezTo>
                    <a:cubicBezTo>
                      <a:pt x="7335" y="488816"/>
                      <a:pt x="-2562" y="467219"/>
                      <a:pt x="570" y="441177"/>
                    </a:cubicBezTo>
                    <a:cubicBezTo>
                      <a:pt x="5466" y="399329"/>
                      <a:pt x="29111" y="372959"/>
                      <a:pt x="70413" y="361661"/>
                    </a:cubicBezTo>
                    <a:cubicBezTo>
                      <a:pt x="68706" y="360143"/>
                      <a:pt x="67197" y="358588"/>
                      <a:pt x="65724" y="357231"/>
                    </a:cubicBezTo>
                    <a:cubicBezTo>
                      <a:pt x="47471" y="340029"/>
                      <a:pt x="37055" y="318936"/>
                      <a:pt x="36050" y="293659"/>
                    </a:cubicBezTo>
                    <a:cubicBezTo>
                      <a:pt x="35113" y="266537"/>
                      <a:pt x="51607" y="245563"/>
                      <a:pt x="80732" y="236718"/>
                    </a:cubicBezTo>
                    <a:close/>
                    <a:moveTo>
                      <a:pt x="734063" y="115786"/>
                    </a:moveTo>
                    <a:cubicBezTo>
                      <a:pt x="769312" y="112531"/>
                      <a:pt x="794903" y="133062"/>
                      <a:pt x="800039" y="168575"/>
                    </a:cubicBezTo>
                    <a:cubicBezTo>
                      <a:pt x="802927" y="188615"/>
                      <a:pt x="799667" y="207347"/>
                      <a:pt x="790133" y="225202"/>
                    </a:cubicBezTo>
                    <a:cubicBezTo>
                      <a:pt x="789688" y="226098"/>
                      <a:pt x="789279" y="227193"/>
                      <a:pt x="788636" y="228126"/>
                    </a:cubicBezTo>
                    <a:cubicBezTo>
                      <a:pt x="788673" y="228323"/>
                      <a:pt x="788709" y="228520"/>
                      <a:pt x="788782" y="228914"/>
                    </a:cubicBezTo>
                    <a:cubicBezTo>
                      <a:pt x="828453" y="224231"/>
                      <a:pt x="859115" y="239140"/>
                      <a:pt x="879477" y="273265"/>
                    </a:cubicBezTo>
                    <a:cubicBezTo>
                      <a:pt x="893897" y="297285"/>
                      <a:pt x="893683" y="322583"/>
                      <a:pt x="880462" y="348046"/>
                    </a:cubicBezTo>
                    <a:cubicBezTo>
                      <a:pt x="878741" y="347548"/>
                      <a:pt x="877093" y="347446"/>
                      <a:pt x="875371" y="346949"/>
                    </a:cubicBezTo>
                    <a:cubicBezTo>
                      <a:pt x="850156" y="338368"/>
                      <a:pt x="825797" y="341036"/>
                      <a:pt x="802289" y="352714"/>
                    </a:cubicBezTo>
                    <a:cubicBezTo>
                      <a:pt x="779174" y="364318"/>
                      <a:pt x="755458" y="366052"/>
                      <a:pt x="731227" y="357290"/>
                    </a:cubicBezTo>
                    <a:cubicBezTo>
                      <a:pt x="714189" y="351067"/>
                      <a:pt x="701420" y="340390"/>
                      <a:pt x="699035" y="320868"/>
                    </a:cubicBezTo>
                    <a:cubicBezTo>
                      <a:pt x="697732" y="310516"/>
                      <a:pt x="701091" y="301136"/>
                      <a:pt x="705546" y="292165"/>
                    </a:cubicBezTo>
                    <a:cubicBezTo>
                      <a:pt x="706115" y="290837"/>
                      <a:pt x="706882" y="289474"/>
                      <a:pt x="707611" y="287913"/>
                    </a:cubicBezTo>
                    <a:cubicBezTo>
                      <a:pt x="702111" y="287911"/>
                      <a:pt x="696917" y="288463"/>
                      <a:pt x="691898" y="287761"/>
                    </a:cubicBezTo>
                    <a:cubicBezTo>
                      <a:pt x="673669" y="285018"/>
                      <a:pt x="662761" y="273386"/>
                      <a:pt x="656836" y="256759"/>
                    </a:cubicBezTo>
                    <a:cubicBezTo>
                      <a:pt x="652880" y="245268"/>
                      <a:pt x="652504" y="233319"/>
                      <a:pt x="657076" y="221678"/>
                    </a:cubicBezTo>
                    <a:cubicBezTo>
                      <a:pt x="660099" y="213786"/>
                      <a:pt x="664631" y="207448"/>
                      <a:pt x="672162" y="203002"/>
                    </a:cubicBezTo>
                    <a:cubicBezTo>
                      <a:pt x="704464" y="183791"/>
                      <a:pt x="725615" y="156050"/>
                      <a:pt x="732996" y="118834"/>
                    </a:cubicBezTo>
                    <a:cubicBezTo>
                      <a:pt x="733405" y="117741"/>
                      <a:pt x="733851" y="116844"/>
                      <a:pt x="734063" y="115786"/>
                    </a:cubicBezTo>
                    <a:close/>
                    <a:moveTo>
                      <a:pt x="234805" y="54681"/>
                    </a:moveTo>
                    <a:cubicBezTo>
                      <a:pt x="244119" y="50796"/>
                      <a:pt x="254214" y="48930"/>
                      <a:pt x="265378" y="49820"/>
                    </a:cubicBezTo>
                    <a:cubicBezTo>
                      <a:pt x="285431" y="51412"/>
                      <a:pt x="301834" y="60807"/>
                      <a:pt x="314937" y="75496"/>
                    </a:cubicBezTo>
                    <a:cubicBezTo>
                      <a:pt x="346284" y="110647"/>
                      <a:pt x="354358" y="152137"/>
                      <a:pt x="345601" y="197347"/>
                    </a:cubicBezTo>
                    <a:cubicBezTo>
                      <a:pt x="343095" y="210236"/>
                      <a:pt x="338042" y="222577"/>
                      <a:pt x="334083" y="235327"/>
                    </a:cubicBezTo>
                    <a:cubicBezTo>
                      <a:pt x="396552" y="283468"/>
                      <a:pt x="397932" y="358175"/>
                      <a:pt x="353353" y="413468"/>
                    </a:cubicBezTo>
                    <a:cubicBezTo>
                      <a:pt x="386181" y="433475"/>
                      <a:pt x="408834" y="461271"/>
                      <a:pt x="418223" y="498850"/>
                    </a:cubicBezTo>
                    <a:cubicBezTo>
                      <a:pt x="424422" y="523575"/>
                      <a:pt x="422771" y="547713"/>
                      <a:pt x="414075" y="570097"/>
                    </a:cubicBezTo>
                    <a:cubicBezTo>
                      <a:pt x="400353" y="570800"/>
                      <a:pt x="387201" y="570175"/>
                      <a:pt x="374791" y="572468"/>
                    </a:cubicBezTo>
                    <a:cubicBezTo>
                      <a:pt x="365336" y="574215"/>
                      <a:pt x="356339" y="579545"/>
                      <a:pt x="347212" y="583064"/>
                    </a:cubicBezTo>
                    <a:cubicBezTo>
                      <a:pt x="345118" y="583858"/>
                      <a:pt x="342703" y="585119"/>
                      <a:pt x="340945" y="584425"/>
                    </a:cubicBezTo>
                    <a:cubicBezTo>
                      <a:pt x="320158" y="576656"/>
                      <a:pt x="306706" y="577716"/>
                      <a:pt x="286621" y="583668"/>
                    </a:cubicBezTo>
                    <a:cubicBezTo>
                      <a:pt x="275089" y="560947"/>
                      <a:pt x="258734" y="542988"/>
                      <a:pt x="233948" y="534531"/>
                    </a:cubicBezTo>
                    <a:cubicBezTo>
                      <a:pt x="209361" y="526039"/>
                      <a:pt x="185309" y="529261"/>
                      <a:pt x="162779" y="538517"/>
                    </a:cubicBezTo>
                    <a:cubicBezTo>
                      <a:pt x="157261" y="526295"/>
                      <a:pt x="151853" y="514665"/>
                      <a:pt x="146371" y="502641"/>
                    </a:cubicBezTo>
                    <a:cubicBezTo>
                      <a:pt x="166223" y="496529"/>
                      <a:pt x="183874" y="485119"/>
                      <a:pt x="196829" y="467040"/>
                    </a:cubicBezTo>
                    <a:cubicBezTo>
                      <a:pt x="227102" y="489760"/>
                      <a:pt x="261161" y="489985"/>
                      <a:pt x="291634" y="464187"/>
                    </a:cubicBezTo>
                    <a:cubicBezTo>
                      <a:pt x="303898" y="479847"/>
                      <a:pt x="319250" y="491269"/>
                      <a:pt x="339848" y="495814"/>
                    </a:cubicBezTo>
                    <a:cubicBezTo>
                      <a:pt x="341456" y="487981"/>
                      <a:pt x="343137" y="480540"/>
                      <a:pt x="344709" y="472509"/>
                    </a:cubicBezTo>
                    <a:cubicBezTo>
                      <a:pt x="322528" y="466016"/>
                      <a:pt x="308439" y="451508"/>
                      <a:pt x="302160" y="429650"/>
                    </a:cubicBezTo>
                    <a:cubicBezTo>
                      <a:pt x="295916" y="407989"/>
                      <a:pt x="301505" y="388623"/>
                      <a:pt x="317151" y="371880"/>
                    </a:cubicBezTo>
                    <a:cubicBezTo>
                      <a:pt x="311383" y="366020"/>
                      <a:pt x="305921" y="360715"/>
                      <a:pt x="300153" y="354855"/>
                    </a:cubicBezTo>
                    <a:cubicBezTo>
                      <a:pt x="284879" y="370308"/>
                      <a:pt x="276797" y="388301"/>
                      <a:pt x="275979" y="409229"/>
                    </a:cubicBezTo>
                    <a:cubicBezTo>
                      <a:pt x="275646" y="418457"/>
                      <a:pt x="277948" y="427606"/>
                      <a:pt x="278835" y="436812"/>
                    </a:cubicBezTo>
                    <a:cubicBezTo>
                      <a:pt x="279002" y="438818"/>
                      <a:pt x="278688" y="441524"/>
                      <a:pt x="277330" y="442997"/>
                    </a:cubicBezTo>
                    <a:cubicBezTo>
                      <a:pt x="260099" y="463292"/>
                      <a:pt x="230451" y="464901"/>
                      <a:pt x="211427" y="446824"/>
                    </a:cubicBezTo>
                    <a:cubicBezTo>
                      <a:pt x="209954" y="445467"/>
                      <a:pt x="208941" y="442191"/>
                      <a:pt x="209401" y="440273"/>
                    </a:cubicBezTo>
                    <a:cubicBezTo>
                      <a:pt x="212477" y="426056"/>
                      <a:pt x="211775" y="412334"/>
                      <a:pt x="206434" y="398858"/>
                    </a:cubicBezTo>
                    <a:cubicBezTo>
                      <a:pt x="205748" y="397356"/>
                      <a:pt x="205990" y="394255"/>
                      <a:pt x="207223" y="393213"/>
                    </a:cubicBezTo>
                    <a:cubicBezTo>
                      <a:pt x="231524" y="370389"/>
                      <a:pt x="232881" y="331435"/>
                      <a:pt x="213263" y="300227"/>
                    </a:cubicBezTo>
                    <a:cubicBezTo>
                      <a:pt x="212417" y="298958"/>
                      <a:pt x="211768" y="297651"/>
                      <a:pt x="210849" y="295987"/>
                    </a:cubicBezTo>
                    <a:cubicBezTo>
                      <a:pt x="217525" y="293531"/>
                      <a:pt x="224114" y="291704"/>
                      <a:pt x="230359" y="289124"/>
                    </a:cubicBezTo>
                    <a:cubicBezTo>
                      <a:pt x="263644" y="275232"/>
                      <a:pt x="282205" y="244506"/>
                      <a:pt x="278448" y="208737"/>
                    </a:cubicBezTo>
                    <a:cubicBezTo>
                      <a:pt x="277932" y="203741"/>
                      <a:pt x="278998" y="200692"/>
                      <a:pt x="283559" y="197812"/>
                    </a:cubicBezTo>
                    <a:cubicBezTo>
                      <a:pt x="302800" y="185089"/>
                      <a:pt x="313049" y="166696"/>
                      <a:pt x="314933" y="142718"/>
                    </a:cubicBezTo>
                    <a:cubicBezTo>
                      <a:pt x="306726" y="142401"/>
                      <a:pt x="299111" y="141975"/>
                      <a:pt x="291729" y="141710"/>
                    </a:cubicBezTo>
                    <a:cubicBezTo>
                      <a:pt x="288305" y="184917"/>
                      <a:pt x="240257" y="198277"/>
                      <a:pt x="204653" y="172059"/>
                    </a:cubicBezTo>
                    <a:cubicBezTo>
                      <a:pt x="199850" y="178039"/>
                      <a:pt x="195085" y="184217"/>
                      <a:pt x="190282" y="190196"/>
                    </a:cubicBezTo>
                    <a:cubicBezTo>
                      <a:pt x="203291" y="203274"/>
                      <a:pt x="223160" y="209381"/>
                      <a:pt x="254302" y="210348"/>
                    </a:cubicBezTo>
                    <a:cubicBezTo>
                      <a:pt x="258834" y="241492"/>
                      <a:pt x="238558" y="268460"/>
                      <a:pt x="206445" y="272154"/>
                    </a:cubicBezTo>
                    <a:cubicBezTo>
                      <a:pt x="171144" y="276232"/>
                      <a:pt x="139743" y="266146"/>
                      <a:pt x="114462" y="240670"/>
                    </a:cubicBezTo>
                    <a:cubicBezTo>
                      <a:pt x="86234" y="212479"/>
                      <a:pt x="89402" y="167894"/>
                      <a:pt x="120246" y="146306"/>
                    </a:cubicBezTo>
                    <a:cubicBezTo>
                      <a:pt x="131958" y="138030"/>
                      <a:pt x="145083" y="135198"/>
                      <a:pt x="159117" y="137290"/>
                    </a:cubicBezTo>
                    <a:cubicBezTo>
                      <a:pt x="163311" y="137940"/>
                      <a:pt x="165136" y="136789"/>
                      <a:pt x="166880" y="133004"/>
                    </a:cubicBezTo>
                    <a:cubicBezTo>
                      <a:pt x="177313" y="110095"/>
                      <a:pt x="189847" y="88630"/>
                      <a:pt x="208914" y="71662"/>
                    </a:cubicBezTo>
                    <a:cubicBezTo>
                      <a:pt x="216957" y="64472"/>
                      <a:pt x="225490" y="58567"/>
                      <a:pt x="234805" y="54681"/>
                    </a:cubicBezTo>
                    <a:close/>
                    <a:moveTo>
                      <a:pt x="518054" y="685"/>
                    </a:moveTo>
                    <a:cubicBezTo>
                      <a:pt x="535695" y="-1964"/>
                      <a:pt x="551960" y="3383"/>
                      <a:pt x="567481" y="11310"/>
                    </a:cubicBezTo>
                    <a:cubicBezTo>
                      <a:pt x="586392" y="21056"/>
                      <a:pt x="602181" y="34843"/>
                      <a:pt x="617166" y="49796"/>
                    </a:cubicBezTo>
                    <a:cubicBezTo>
                      <a:pt x="619412" y="52029"/>
                      <a:pt x="621119" y="53546"/>
                      <a:pt x="624803" y="51439"/>
                    </a:cubicBezTo>
                    <a:cubicBezTo>
                      <a:pt x="645553" y="40272"/>
                      <a:pt x="666213" y="40732"/>
                      <a:pt x="685335" y="54921"/>
                    </a:cubicBezTo>
                    <a:cubicBezTo>
                      <a:pt x="704960" y="69628"/>
                      <a:pt x="713618" y="90027"/>
                      <a:pt x="709531" y="114208"/>
                    </a:cubicBezTo>
                    <a:cubicBezTo>
                      <a:pt x="704617" y="143838"/>
                      <a:pt x="686008" y="164388"/>
                      <a:pt x="661812" y="180063"/>
                    </a:cubicBezTo>
                    <a:cubicBezTo>
                      <a:pt x="646343" y="190051"/>
                      <a:pt x="629358" y="196244"/>
                      <a:pt x="610202" y="195099"/>
                    </a:cubicBezTo>
                    <a:cubicBezTo>
                      <a:pt x="586961" y="193894"/>
                      <a:pt x="565244" y="174481"/>
                      <a:pt x="562692" y="152954"/>
                    </a:cubicBezTo>
                    <a:cubicBezTo>
                      <a:pt x="585571" y="146688"/>
                      <a:pt x="602749" y="132718"/>
                      <a:pt x="615624" y="112005"/>
                    </a:cubicBezTo>
                    <a:cubicBezTo>
                      <a:pt x="608733" y="107779"/>
                      <a:pt x="602074" y="103714"/>
                      <a:pt x="594985" y="99523"/>
                    </a:cubicBezTo>
                    <a:cubicBezTo>
                      <a:pt x="584014" y="116217"/>
                      <a:pt x="569428" y="127672"/>
                      <a:pt x="549403" y="129539"/>
                    </a:cubicBezTo>
                    <a:cubicBezTo>
                      <a:pt x="528196" y="131624"/>
                      <a:pt x="513136" y="121778"/>
                      <a:pt x="503638" y="102348"/>
                    </a:cubicBezTo>
                    <a:cubicBezTo>
                      <a:pt x="496480" y="105504"/>
                      <a:pt x="489322" y="108659"/>
                      <a:pt x="481968" y="111852"/>
                    </a:cubicBezTo>
                    <a:cubicBezTo>
                      <a:pt x="491757" y="132858"/>
                      <a:pt x="507348" y="146680"/>
                      <a:pt x="529275" y="151795"/>
                    </a:cubicBezTo>
                    <a:cubicBezTo>
                      <a:pt x="536517" y="153512"/>
                      <a:pt x="538661" y="157394"/>
                      <a:pt x="540380" y="163391"/>
                    </a:cubicBezTo>
                    <a:cubicBezTo>
                      <a:pt x="547848" y="187270"/>
                      <a:pt x="562876" y="204659"/>
                      <a:pt x="586552" y="213729"/>
                    </a:cubicBezTo>
                    <a:cubicBezTo>
                      <a:pt x="601672" y="219490"/>
                      <a:pt x="617458" y="220036"/>
                      <a:pt x="633128" y="217751"/>
                    </a:cubicBezTo>
                    <a:cubicBezTo>
                      <a:pt x="632490" y="226425"/>
                      <a:pt x="631028" y="235047"/>
                      <a:pt x="631375" y="243538"/>
                    </a:cubicBezTo>
                    <a:cubicBezTo>
                      <a:pt x="632531" y="271842"/>
                      <a:pt x="644151" y="293936"/>
                      <a:pt x="670400" y="307011"/>
                    </a:cubicBezTo>
                    <a:cubicBezTo>
                      <a:pt x="672391" y="307865"/>
                      <a:pt x="674389" y="310959"/>
                      <a:pt x="674359" y="313002"/>
                    </a:cubicBezTo>
                    <a:cubicBezTo>
                      <a:pt x="674507" y="327029"/>
                      <a:pt x="678128" y="340009"/>
                      <a:pt x="686366" y="351523"/>
                    </a:cubicBezTo>
                    <a:cubicBezTo>
                      <a:pt x="688597" y="354777"/>
                      <a:pt x="688444" y="357250"/>
                      <a:pt x="686786" y="360408"/>
                    </a:cubicBezTo>
                    <a:cubicBezTo>
                      <a:pt x="674346" y="383485"/>
                      <a:pt x="647586" y="391893"/>
                      <a:pt x="624276" y="379293"/>
                    </a:cubicBezTo>
                    <a:cubicBezTo>
                      <a:pt x="622212" y="378045"/>
                      <a:pt x="620696" y="374251"/>
                      <a:pt x="620186" y="371494"/>
                    </a:cubicBezTo>
                    <a:cubicBezTo>
                      <a:pt x="616003" y="343340"/>
                      <a:pt x="601859" y="321918"/>
                      <a:pt x="577039" y="307763"/>
                    </a:cubicBezTo>
                    <a:cubicBezTo>
                      <a:pt x="575443" y="306837"/>
                      <a:pt x="573488" y="306179"/>
                      <a:pt x="571263" y="305164"/>
                    </a:cubicBezTo>
                    <a:cubicBezTo>
                      <a:pt x="567934" y="312501"/>
                      <a:pt x="564766" y="319605"/>
                      <a:pt x="561472" y="327139"/>
                    </a:cubicBezTo>
                    <a:cubicBezTo>
                      <a:pt x="582070" y="337186"/>
                      <a:pt x="594443" y="353436"/>
                      <a:pt x="596193" y="376131"/>
                    </a:cubicBezTo>
                    <a:cubicBezTo>
                      <a:pt x="598066" y="398396"/>
                      <a:pt x="590093" y="416979"/>
                      <a:pt x="571697" y="430972"/>
                    </a:cubicBezTo>
                    <a:cubicBezTo>
                      <a:pt x="575998" y="437714"/>
                      <a:pt x="580263" y="444259"/>
                      <a:pt x="584565" y="451001"/>
                    </a:cubicBezTo>
                    <a:cubicBezTo>
                      <a:pt x="602215" y="439591"/>
                      <a:pt x="612471" y="423437"/>
                      <a:pt x="618292" y="404232"/>
                    </a:cubicBezTo>
                    <a:cubicBezTo>
                      <a:pt x="656636" y="417720"/>
                      <a:pt x="688185" y="404353"/>
                      <a:pt x="707017" y="373985"/>
                    </a:cubicBezTo>
                    <a:cubicBezTo>
                      <a:pt x="717097" y="377826"/>
                      <a:pt x="726965" y="382724"/>
                      <a:pt x="737381" y="385077"/>
                    </a:cubicBezTo>
                    <a:cubicBezTo>
                      <a:pt x="747600" y="387467"/>
                      <a:pt x="758243" y="387740"/>
                      <a:pt x="767814" y="388823"/>
                    </a:cubicBezTo>
                    <a:cubicBezTo>
                      <a:pt x="767007" y="400991"/>
                      <a:pt x="766309" y="413750"/>
                      <a:pt x="765487" y="426939"/>
                    </a:cubicBezTo>
                    <a:cubicBezTo>
                      <a:pt x="708784" y="427639"/>
                      <a:pt x="673764" y="455296"/>
                      <a:pt x="665711" y="514227"/>
                    </a:cubicBezTo>
                    <a:cubicBezTo>
                      <a:pt x="646576" y="514301"/>
                      <a:pt x="629861" y="520852"/>
                      <a:pt x="615799" y="534043"/>
                    </a:cubicBezTo>
                    <a:cubicBezTo>
                      <a:pt x="614762" y="535049"/>
                      <a:pt x="612633" y="535647"/>
                      <a:pt x="611378" y="535471"/>
                    </a:cubicBezTo>
                    <a:cubicBezTo>
                      <a:pt x="587569" y="530093"/>
                      <a:pt x="565924" y="535315"/>
                      <a:pt x="545354" y="547467"/>
                    </a:cubicBezTo>
                    <a:cubicBezTo>
                      <a:pt x="544800" y="547774"/>
                      <a:pt x="544172" y="547686"/>
                      <a:pt x="543618" y="547992"/>
                    </a:cubicBezTo>
                    <a:cubicBezTo>
                      <a:pt x="504751" y="508527"/>
                      <a:pt x="497966" y="435430"/>
                      <a:pt x="543114" y="378809"/>
                    </a:cubicBezTo>
                    <a:cubicBezTo>
                      <a:pt x="513284" y="360692"/>
                      <a:pt x="490336" y="336822"/>
                      <a:pt x="481297" y="302233"/>
                    </a:cubicBezTo>
                    <a:cubicBezTo>
                      <a:pt x="471988" y="267287"/>
                      <a:pt x="479922" y="235266"/>
                      <a:pt x="497521" y="205940"/>
                    </a:cubicBezTo>
                    <a:cubicBezTo>
                      <a:pt x="488494" y="194571"/>
                      <a:pt x="478826" y="184135"/>
                      <a:pt x="471375" y="172476"/>
                    </a:cubicBezTo>
                    <a:cubicBezTo>
                      <a:pt x="446267" y="132505"/>
                      <a:pt x="440053" y="90061"/>
                      <a:pt x="460261" y="46197"/>
                    </a:cubicBezTo>
                    <a:cubicBezTo>
                      <a:pt x="471621" y="21691"/>
                      <a:pt x="490099" y="4833"/>
                      <a:pt x="518054" y="68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" name="Google Shape;63;p2"/>
            <p:cNvGrpSpPr/>
            <p:nvPr/>
          </p:nvGrpSpPr>
          <p:grpSpPr>
            <a:xfrm>
              <a:off x="2372157" y="2604825"/>
              <a:ext cx="2944371" cy="1162472"/>
              <a:chOff x="1525348" y="1579815"/>
              <a:chExt cx="6070988" cy="2761700"/>
            </a:xfrm>
          </p:grpSpPr>
          <p:sp>
            <p:nvSpPr>
              <p:cNvPr id="27" name="Google Shape;64;p2"/>
              <p:cNvSpPr/>
              <p:nvPr/>
            </p:nvSpPr>
            <p:spPr>
              <a:xfrm>
                <a:off x="3268739" y="2309740"/>
                <a:ext cx="2598977" cy="2031775"/>
              </a:xfrm>
              <a:custGeom>
                <a:avLst/>
                <a:gdLst/>
                <a:ahLst/>
                <a:cxnLst/>
                <a:rect l="l" t="t" r="r" b="b"/>
                <a:pathLst>
                  <a:path w="2897024" h="2264776" extrusionOk="0">
                    <a:moveTo>
                      <a:pt x="0" y="0"/>
                    </a:moveTo>
                    <a:lnTo>
                      <a:pt x="2897024" y="0"/>
                    </a:lnTo>
                    <a:lnTo>
                      <a:pt x="2897024" y="1891127"/>
                    </a:lnTo>
                    <a:cubicBezTo>
                      <a:pt x="2802822" y="1872712"/>
                      <a:pt x="2705549" y="1863893"/>
                      <a:pt x="2606215" y="1863893"/>
                    </a:cubicBezTo>
                    <a:cubicBezTo>
                      <a:pt x="2195568" y="1863893"/>
                      <a:pt x="1820122" y="2014603"/>
                      <a:pt x="1533076" y="2264776"/>
                    </a:cubicBezTo>
                    <a:cubicBezTo>
                      <a:pt x="1247202" y="2014157"/>
                      <a:pt x="872259" y="1863893"/>
                      <a:pt x="462219" y="1863893"/>
                    </a:cubicBezTo>
                    <a:cubicBezTo>
                      <a:pt x="301614" y="1863893"/>
                      <a:pt x="146393" y="1886946"/>
                      <a:pt x="0" y="19310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701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" name="Google Shape;65;p2"/>
              <p:cNvSpPr/>
              <p:nvPr/>
            </p:nvSpPr>
            <p:spPr>
              <a:xfrm>
                <a:off x="3268739" y="2704966"/>
                <a:ext cx="2598977" cy="977877"/>
              </a:xfrm>
              <a:custGeom>
                <a:avLst/>
                <a:gdLst/>
                <a:ahLst/>
                <a:cxnLst/>
                <a:rect l="l" t="t" r="r" b="b"/>
                <a:pathLst>
                  <a:path w="648072" h="243840" extrusionOk="0">
                    <a:moveTo>
                      <a:pt x="0" y="0"/>
                    </a:moveTo>
                    <a:lnTo>
                      <a:pt x="648072" y="0"/>
                    </a:lnTo>
                    <a:lnTo>
                      <a:pt x="648072" y="146327"/>
                    </a:lnTo>
                    <a:lnTo>
                      <a:pt x="359596" y="243840"/>
                    </a:lnTo>
                    <a:lnTo>
                      <a:pt x="0" y="128585"/>
                    </a:lnTo>
                    <a:close/>
                  </a:path>
                </a:pathLst>
              </a:custGeom>
              <a:solidFill>
                <a:schemeClr val="dk1">
                  <a:alpha val="20000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701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" name="Google Shape;66;p2"/>
              <p:cNvSpPr/>
              <p:nvPr/>
            </p:nvSpPr>
            <p:spPr>
              <a:xfrm>
                <a:off x="1525348" y="1579815"/>
                <a:ext cx="6070988" cy="1788714"/>
              </a:xfrm>
              <a:custGeom>
                <a:avLst/>
                <a:gdLst/>
                <a:ahLst/>
                <a:cxnLst/>
                <a:rect l="l" t="t" r="r" b="b"/>
                <a:pathLst>
                  <a:path w="1513840" h="487680" extrusionOk="0">
                    <a:moveTo>
                      <a:pt x="762000" y="0"/>
                    </a:moveTo>
                    <a:lnTo>
                      <a:pt x="0" y="233680"/>
                    </a:lnTo>
                    <a:lnTo>
                      <a:pt x="792480" y="487680"/>
                    </a:lnTo>
                    <a:lnTo>
                      <a:pt x="1513840" y="243840"/>
                    </a:lnTo>
                    <a:lnTo>
                      <a:pt x="762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701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0" name="Google Shape;67;p2"/>
              <p:cNvCxnSpPr/>
              <p:nvPr/>
            </p:nvCxnSpPr>
            <p:spPr>
              <a:xfrm>
                <a:off x="4662703" y="2187506"/>
                <a:ext cx="1586226" cy="614736"/>
              </a:xfrm>
              <a:prstGeom prst="straightConnector1">
                <a:avLst/>
              </a:prstGeom>
              <a:solidFill>
                <a:schemeClr val="accent4"/>
              </a:solidFill>
              <a:ln w="19050" cap="flat" cmpd="sng">
                <a:solidFill>
                  <a:schemeClr val="accent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1" name="Google Shape;68;p2"/>
              <p:cNvCxnSpPr/>
              <p:nvPr/>
            </p:nvCxnSpPr>
            <p:spPr>
              <a:xfrm>
                <a:off x="6248932" y="2802241"/>
                <a:ext cx="0" cy="1010602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32" name="Google Shape;69;p2"/>
              <p:cNvSpPr/>
              <p:nvPr/>
            </p:nvSpPr>
            <p:spPr>
              <a:xfrm>
                <a:off x="6018666" y="3406130"/>
                <a:ext cx="460523" cy="920944"/>
              </a:xfrm>
              <a:prstGeom prst="triangle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701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70;p2"/>
              <p:cNvSpPr/>
              <p:nvPr/>
            </p:nvSpPr>
            <p:spPr>
              <a:xfrm>
                <a:off x="6122006" y="3356992"/>
                <a:ext cx="236067" cy="27199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701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" name="Google Shape;71;p2"/>
            <p:cNvGrpSpPr/>
            <p:nvPr/>
          </p:nvGrpSpPr>
          <p:grpSpPr>
            <a:xfrm>
              <a:off x="847144" y="3314299"/>
              <a:ext cx="1480187" cy="2384318"/>
              <a:chOff x="6004432" y="2815287"/>
              <a:chExt cx="1480187" cy="2384318"/>
            </a:xfrm>
          </p:grpSpPr>
          <p:sp>
            <p:nvSpPr>
              <p:cNvPr id="25" name="Google Shape;72;p2"/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/>
                <a:ahLst/>
                <a:cxnLst/>
                <a:rect l="l" t="t" r="r" b="b"/>
                <a:pathLst>
                  <a:path w="1537011" h="2475850" extrusionOk="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" name="Google Shape;73;p2"/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/>
                <a:ahLst/>
                <a:cxnLst/>
                <a:rect l="l" t="t" r="r" b="b"/>
                <a:pathLst>
                  <a:path w="309288" h="569848" extrusionOk="0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" name="Google Shape;74;p2"/>
            <p:cNvGrpSpPr/>
            <p:nvPr/>
          </p:nvGrpSpPr>
          <p:grpSpPr>
            <a:xfrm>
              <a:off x="5361356" y="3314299"/>
              <a:ext cx="1480187" cy="2384318"/>
              <a:chOff x="6004432" y="2815287"/>
              <a:chExt cx="1480187" cy="2384318"/>
            </a:xfrm>
          </p:grpSpPr>
          <p:sp>
            <p:nvSpPr>
              <p:cNvPr id="23" name="Google Shape;75;p2"/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/>
                <a:ahLst/>
                <a:cxnLst/>
                <a:rect l="l" t="t" r="r" b="b"/>
                <a:pathLst>
                  <a:path w="1537011" h="2475850" extrusionOk="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76;p2"/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/>
                <a:ahLst/>
                <a:cxnLst/>
                <a:rect l="l" t="t" r="r" b="b"/>
                <a:pathLst>
                  <a:path w="309288" h="569848" extrusionOk="0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" name="Google Shape;77;p2"/>
            <p:cNvGrpSpPr/>
            <p:nvPr/>
          </p:nvGrpSpPr>
          <p:grpSpPr>
            <a:xfrm>
              <a:off x="9875566" y="3314299"/>
              <a:ext cx="1480187" cy="2384318"/>
              <a:chOff x="6004432" y="2815287"/>
              <a:chExt cx="1480187" cy="2384318"/>
            </a:xfrm>
          </p:grpSpPr>
          <p:sp>
            <p:nvSpPr>
              <p:cNvPr id="21" name="Google Shape;78;p2"/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/>
                <a:ahLst/>
                <a:cxnLst/>
                <a:rect l="l" t="t" r="r" b="b"/>
                <a:pathLst>
                  <a:path w="1537011" h="2475850" extrusionOk="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" name="Google Shape;79;p2"/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/>
                <a:ahLst/>
                <a:cxnLst/>
                <a:rect l="l" t="t" r="r" b="b"/>
                <a:pathLst>
                  <a:path w="309288" h="569848" extrusionOk="0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" name="Google Shape;80;p2"/>
            <p:cNvGrpSpPr/>
            <p:nvPr/>
          </p:nvGrpSpPr>
          <p:grpSpPr>
            <a:xfrm>
              <a:off x="7618462" y="3314299"/>
              <a:ext cx="1480187" cy="2384318"/>
              <a:chOff x="6004432" y="2815287"/>
              <a:chExt cx="1480187" cy="2384318"/>
            </a:xfrm>
          </p:grpSpPr>
          <p:sp>
            <p:nvSpPr>
              <p:cNvPr id="19" name="Google Shape;81;p2"/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/>
                <a:ahLst/>
                <a:cxnLst/>
                <a:rect l="l" t="t" r="r" b="b"/>
                <a:pathLst>
                  <a:path w="1537011" h="2475850" extrusionOk="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" name="Google Shape;82;p2"/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/>
                <a:ahLst/>
                <a:cxnLst/>
                <a:rect l="l" t="t" r="r" b="b"/>
                <a:pathLst>
                  <a:path w="309288" h="569848" extrusionOk="0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36" name="Google Shape;88;p2" descr="Hardtschule Durmersheim | Hardtschule Durmershei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66120" y="191173"/>
            <a:ext cx="1163918" cy="1321956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89;p2"/>
          <p:cNvSpPr txBox="1"/>
          <p:nvPr/>
        </p:nvSpPr>
        <p:spPr>
          <a:xfrm>
            <a:off x="308936" y="506577"/>
            <a:ext cx="9557883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err="1" smtClean="0">
                <a:latin typeface="Calibri"/>
                <a:ea typeface="Calibri"/>
                <a:cs typeface="Calibri"/>
                <a:sym typeface="Calibri"/>
              </a:rPr>
              <a:t>Lernen</a:t>
            </a:r>
            <a:r>
              <a:rPr lang="en-US" sz="5400" b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400" b="1" dirty="0" err="1" smtClean="0">
                <a:latin typeface="Calibri"/>
                <a:ea typeface="Calibri"/>
                <a:cs typeface="Calibri"/>
                <a:sym typeface="Calibri"/>
              </a:rPr>
              <a:t>ist</a:t>
            </a:r>
            <a:r>
              <a:rPr lang="en-US" sz="5400" b="1" dirty="0" smtClean="0">
                <a:latin typeface="Calibri"/>
                <a:ea typeface="Calibri"/>
                <a:cs typeface="Calibri"/>
                <a:sym typeface="Calibri"/>
              </a:rPr>
              <a:t> …</a:t>
            </a:r>
            <a:endParaRPr sz="5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90;p2"/>
          <p:cNvSpPr txBox="1"/>
          <p:nvPr/>
        </p:nvSpPr>
        <p:spPr>
          <a:xfrm>
            <a:off x="4596789" y="5112666"/>
            <a:ext cx="288254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 smtClean="0">
                <a:latin typeface="Calibri"/>
                <a:ea typeface="Calibri"/>
                <a:cs typeface="Calibri"/>
                <a:sym typeface="Calibri"/>
              </a:rPr>
              <a:t>eingebettet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91;p2"/>
          <p:cNvSpPr txBox="1"/>
          <p:nvPr/>
        </p:nvSpPr>
        <p:spPr>
          <a:xfrm>
            <a:off x="2177912" y="5128739"/>
            <a:ext cx="288254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 smtClean="0">
                <a:latin typeface="Calibri"/>
                <a:ea typeface="Calibri"/>
                <a:cs typeface="Calibri"/>
                <a:sym typeface="Calibri"/>
              </a:rPr>
              <a:t>verbunden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92;p2"/>
          <p:cNvSpPr txBox="1"/>
          <p:nvPr/>
        </p:nvSpPr>
        <p:spPr>
          <a:xfrm>
            <a:off x="7108214" y="5108762"/>
            <a:ext cx="288254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 smtClean="0">
                <a:latin typeface="Calibri"/>
                <a:ea typeface="Calibri"/>
                <a:cs typeface="Calibri"/>
                <a:sym typeface="Calibri"/>
              </a:rPr>
              <a:t>evolutionär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93;p2"/>
          <p:cNvSpPr txBox="1"/>
          <p:nvPr/>
        </p:nvSpPr>
        <p:spPr>
          <a:xfrm>
            <a:off x="9107709" y="5108762"/>
            <a:ext cx="288254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divers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99432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Facette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Volker Arntz</dc:creator>
  <cp:lastModifiedBy>Volker Arntz</cp:lastModifiedBy>
  <cp:revision>1</cp:revision>
  <dcterms:created xsi:type="dcterms:W3CDTF">2022-03-25T08:29:32Z</dcterms:created>
  <dcterms:modified xsi:type="dcterms:W3CDTF">2022-03-25T08:37:09Z</dcterms:modified>
</cp:coreProperties>
</file>