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8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comments/comment27.xml" ContentType="application/vnd.openxmlformats-officedocument.presentationml.comment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6761163" cy="9942513"/>
</p:presentation>
</file>

<file path=ppt/commentAuthors.xml><?xml version="1.0" encoding="utf-8"?>
<p:cmAuthorLst xmlns:p="http://schemas.openxmlformats.org/presentationml/2006/main">
  <p:cmAuthor id="0" name="Reinke, Arnd (Goethe-Schule - Flensburg)" initials="RA(-F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presProps" Target="presProps.xml"/><Relationship Id="rId34" Type="http://schemas.openxmlformats.org/officeDocument/2006/relationships/commentAuthors" Target="commentAuthors.xml"/>
</Relationships>
</file>

<file path=ppt/comments/comment14.xml><?xml version="1.0" encoding="utf-8"?>
<p:cmLst xmlns:p="http://schemas.openxmlformats.org/presentationml/2006/main">
  <p:cm authorId="0" dt="2018-03-16T14:48:07.890000000" idx="1">
    <p:pos x="0" y="0"/>
    <p:text>Öffentlichkeitsarbeit:
Die Homepage wird gut angenommen.
Film: mehr als 8000 Klicks
Presse: läuft gut
Zurückhaltung in der Zeit vor dem 
Infoabend</p:text>
  </p:cm>
</p:cmLst>
</file>

<file path=ppt/comments/comment15.xml><?xml version="1.0" encoding="utf-8"?>
<p:cmLst xmlns:p="http://schemas.openxmlformats.org/presentationml/2006/main">
  <p:cm authorId="0" dt="2018-03-16T14:48:07.890000000" idx="2">
    <p:pos x="0" y="0"/>
    <p:text>Öffentlichkeitsarbeit:
Die Homepage wird gut angenommen.
Film: mehr als 8000 Klicks
Presse: läuft gut
Zurückhaltung in der Zeit vor dem 
Infoabend</p:text>
  </p:cm>
</p:cmLst>
</file>

<file path=ppt/comments/comment16.xml><?xml version="1.0" encoding="utf-8"?>
<p:cmLst xmlns:p="http://schemas.openxmlformats.org/presentationml/2006/main">
  <p:cm authorId="0" dt="2018-03-16T14:48:07.890000000" idx="3">
    <p:pos x="0" y="0"/>
    <p:text/>
  </p:cm>
</p:cmLst>
</file>

<file path=ppt/comments/comment17.xml><?xml version="1.0" encoding="utf-8"?>
<p:cmLst xmlns:p="http://schemas.openxmlformats.org/presentationml/2006/main">
  <p:cm authorId="0" dt="2018-03-16T14:48:07.890000000" idx="4">
    <p:pos x="0" y="0"/>
    <p:text/>
  </p:cm>
</p:cmLst>
</file>

<file path=ppt/comments/comment18.xml><?xml version="1.0" encoding="utf-8"?>
<p:cmLst xmlns:p="http://schemas.openxmlformats.org/presentationml/2006/main">
  <p:cm authorId="0" dt="2018-03-16T14:48:07.890000000" idx="5">
    <p:pos x="0" y="0"/>
    <p:text/>
  </p:cm>
</p:cmLst>
</file>

<file path=ppt/comments/comment19.xml><?xml version="1.0" encoding="utf-8"?>
<p:cmLst xmlns:p="http://schemas.openxmlformats.org/presentationml/2006/main">
  <p:cm authorId="0" dt="2018-03-16T14:48:07.890000000" idx="6">
    <p:pos x="0" y="0"/>
    <p:text/>
  </p:cm>
</p:cmLst>
</file>

<file path=ppt/comments/comment20.xml><?xml version="1.0" encoding="utf-8"?>
<p:cmLst xmlns:p="http://schemas.openxmlformats.org/presentationml/2006/main">
  <p:cm authorId="0" dt="2018-03-16T14:48:07.890000000" idx="7">
    <p:pos x="0" y="0"/>
    <p:text/>
  </p:cm>
</p:cmLst>
</file>

<file path=ppt/comments/comment21.xml><?xml version="1.0" encoding="utf-8"?>
<p:cmLst xmlns:p="http://schemas.openxmlformats.org/presentationml/2006/main">
  <p:cm authorId="0" dt="2018-03-16T14:48:07.890000000" idx="8">
    <p:pos x="0" y="0"/>
    <p:text/>
  </p:cm>
</p:cmLst>
</file>

<file path=ppt/comments/comment22.xml><?xml version="1.0" encoding="utf-8"?>
<p:cmLst xmlns:p="http://schemas.openxmlformats.org/presentationml/2006/main">
  <p:cm authorId="0" dt="2018-03-16T14:48:07.890000000" idx="9">
    <p:pos x="0" y="0"/>
    <p:text/>
  </p:cm>
</p:cmLst>
</file>

<file path=ppt/comments/comment23.xml><?xml version="1.0" encoding="utf-8"?>
<p:cmLst xmlns:p="http://schemas.openxmlformats.org/presentationml/2006/main">
  <p:cm authorId="0" dt="2018-03-16T14:48:07.890000000" idx="10">
    <p:pos x="0" y="0"/>
    <p:text/>
  </p:cm>
</p:cmLst>
</file>

<file path=ppt/comments/comment24.xml><?xml version="1.0" encoding="utf-8"?>
<p:cmLst xmlns:p="http://schemas.openxmlformats.org/presentationml/2006/main">
  <p:cm authorId="0" dt="2018-03-16T14:48:07.890000000" idx="11">
    <p:pos x="0" y="0"/>
    <p:text>Öffentlichkeitsarbeit:
Die Homepage wird gut angenommen.
Film: mehr als 8000 Klicks
Presse: läuft gut
Zurückhaltung in der Zeit vor dem 
Infoabend</p:text>
  </p:cm>
</p:cmLst>
</file>

<file path=ppt/comments/comment25.xml><?xml version="1.0" encoding="utf-8"?>
<p:cmLst xmlns:p="http://schemas.openxmlformats.org/presentationml/2006/main">
  <p:cm authorId="0" dt="2018-03-16T14:48:07.890000000" idx="12">
    <p:pos x="0" y="0"/>
    <p:text>Öffentlichkeitsarbeit:
Die Homepage wird gut angenommen.
Film: mehr als 8000 Klicks
Presse: läuft gut
Zurückhaltung in der Zeit vor dem 
Infoabend</p:text>
  </p:cm>
</p:cmLst>
</file>

<file path=ppt/comments/comment26.xml><?xml version="1.0" encoding="utf-8"?>
<p:cmLst xmlns:p="http://schemas.openxmlformats.org/presentationml/2006/main">
  <p:cm authorId="0" dt="2018-03-16T14:48:07.890000000" idx="13">
    <p:pos x="0" y="0"/>
    <p:text>Öffentlichkeitsarbeit:
Die Homepage wird gut angenommen.
Film: mehr als 8000 Klicks
Presse: läuft gut
Zurückhaltung in der Zeit vor dem 
Infoabend</p:text>
  </p:cm>
</p:cmLst>
</file>

<file path=ppt/comments/comment27.xml><?xml version="1.0" encoding="utf-8"?>
<p:cmLst xmlns:p="http://schemas.openxmlformats.org/presentationml/2006/main">
  <p:cm authorId="0" dt="2018-03-16T14:48:07.890000000" idx="14">
    <p:pos x="0" y="0"/>
    <p:text>Öffentlichkeitsarbeit:
Die Homepage wird gut angenommen.
Film: mehr als 8000 Klicks
Presse: läuft gut
Zurückhaltung in der Zeit vor dem 
Infoabend</p:tex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71AC7823-1826-409A-B1B6-362AABB40CEC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560" cy="372672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743A1C4C-815E-459C-8A01-43C9C274DC4F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5001CD5C-68BD-4E41-BCF4-85D6970F3F64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E47533C2-AA01-4EA2-A27C-FEA9BFC4BB9F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C54B0B29-AB96-4AAA-BC74-A5EDAD908286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B75A3696-282F-4870-B9C5-190F376EAABB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14921EF8-5029-45C3-B8AD-316F65A7F462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55E5500A-B41C-422E-9C6C-D5E557211B75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4218A1A9-0773-4C1A-B35D-E636EA6D8202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DDE00227-69E7-4ADF-83D0-A9BC5869FF15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C6431E02-C389-474A-9B1F-0F0C52DFB230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920" cy="372708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B384D6FD-61DC-48F0-81EE-069005F4E77C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560" cy="372672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C97548D8-F2FF-44AE-BA20-CAEA22C6D0CA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560" cy="372672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C11EEDBB-49CA-49AF-9B4B-A31A7A8AF699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560" cy="372672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593F43E8-1A19-4F48-B5B5-A03FB0B101C3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896760" y="746280"/>
            <a:ext cx="4966560" cy="372672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901440" y="4722840"/>
            <a:ext cx="4957560" cy="447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/>
          </p:nvPr>
        </p:nvSpPr>
        <p:spPr>
          <a:xfrm>
            <a:off x="3831480" y="9445320"/>
            <a:ext cx="2928960" cy="496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algn="r">
              <a:lnSpc>
                <a:spcPct val="100000"/>
              </a:lnSpc>
            </a:pPr>
            <a:fld id="{05EF57E4-1E9F-4CA2-AAA5-F3B8109314D8}" type="slidenum">
              <a:rPr b="0" lang="de-D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6" descr=""/>
          <p:cNvPicPr/>
          <p:nvPr/>
        </p:nvPicPr>
        <p:blipFill>
          <a:blip r:embed="rId2"/>
          <a:stretch/>
        </p:blipFill>
        <p:spPr>
          <a:xfrm>
            <a:off x="0" y="1565280"/>
            <a:ext cx="9141840" cy="150120"/>
          </a:xfrm>
          <a:prstGeom prst="rect">
            <a:avLst/>
          </a:prstGeom>
          <a:ln w="0">
            <a:noFill/>
          </a:ln>
        </p:spPr>
      </p:pic>
      <p:sp>
        <p:nvSpPr>
          <p:cNvPr id="1" name="Text Box 3"/>
          <p:cNvSpPr/>
          <p:nvPr/>
        </p:nvSpPr>
        <p:spPr>
          <a:xfrm>
            <a:off x="1371600" y="4267080"/>
            <a:ext cx="5958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Text Box 4"/>
          <p:cNvSpPr/>
          <p:nvPr/>
        </p:nvSpPr>
        <p:spPr>
          <a:xfrm>
            <a:off x="1371600" y="1905120"/>
            <a:ext cx="5958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Picture 18" descr=""/>
          <p:cNvPicPr/>
          <p:nvPr/>
        </p:nvPicPr>
        <p:blipFill>
          <a:blip r:embed="rId3"/>
          <a:stretch/>
        </p:blipFill>
        <p:spPr>
          <a:xfrm>
            <a:off x="1440" y="6707160"/>
            <a:ext cx="9141840" cy="150120"/>
          </a:xfrm>
          <a:prstGeom prst="rect">
            <a:avLst/>
          </a:prstGeom>
          <a:ln w="0">
            <a:noFill/>
          </a:ln>
        </p:spPr>
      </p:pic>
      <p:sp>
        <p:nvSpPr>
          <p:cNvPr id="4" name="Textfeld 7"/>
          <p:cNvSpPr/>
          <p:nvPr/>
        </p:nvSpPr>
        <p:spPr>
          <a:xfrm>
            <a:off x="7037280" y="6024960"/>
            <a:ext cx="172764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6" descr=""/>
          <p:cNvPicPr/>
          <p:nvPr/>
        </p:nvPicPr>
        <p:blipFill>
          <a:blip r:embed="rId2"/>
          <a:stretch/>
        </p:blipFill>
        <p:spPr>
          <a:xfrm>
            <a:off x="0" y="1565280"/>
            <a:ext cx="9141840" cy="1501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6" descr=""/>
          <p:cNvPicPr/>
          <p:nvPr/>
        </p:nvPicPr>
        <p:blipFill>
          <a:blip r:embed="rId2"/>
          <a:stretch/>
        </p:blipFill>
        <p:spPr>
          <a:xfrm>
            <a:off x="0" y="1565280"/>
            <a:ext cx="9141840" cy="15012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14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15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16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17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18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19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0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1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2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3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4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5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6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3" Type="http://schemas.openxmlformats.org/officeDocument/2006/relationships/comments" Target="../comments/comment27.xml"/><Relationship Id="rId4" Type="http://schemas.openxmlformats.org/officeDocument/2006/relationships/notesSlide" Target="../notesSlides/notesSlide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rafik 4" descr=""/>
          <p:cNvPicPr/>
          <p:nvPr/>
        </p:nvPicPr>
        <p:blipFill>
          <a:blip r:embed="rId1"/>
          <a:stretch/>
        </p:blipFill>
        <p:spPr>
          <a:xfrm>
            <a:off x="-34920" y="-1035360"/>
            <a:ext cx="9143280" cy="915480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55640" y="1124640"/>
            <a:ext cx="7771680" cy="403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7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Lernen aus der Pandemie</a:t>
            </a:r>
            <a:br/>
            <a:r>
              <a:rPr b="0" lang="de-DE" sz="7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25. März 2022 </a:t>
            </a:r>
            <a:endParaRPr b="0" lang="de-DE" sz="7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Überprüfung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Wir kümmern uns: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=&gt; zahlreiche Fördervereinbarungen, geringe Abbrecherquote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Wohlfühlen: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=&gt; Versetzungswünsche seit 2015: einer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Moderne Medien bieten Chancen.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=&gt; Wlan, Activeboards, Clouds, ipads,…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Die Pandemie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228600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12. März 2020 erster Verdachtsfall an der Schule 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Zwei Wochen vor den Osterferien 2020 Schulschließung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Schnelles pragmatisches Handeln nötig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Agile Reaktion – anders ging es nicht.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Grafik 6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rafik 6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Erste Reaktion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Beziehungsarbeit vor Inhalt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Kontakt halten an erster Stelle – egal wie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Niederschwellige Angebote schaffen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E-Mail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Schulcommsy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Telefon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Es lief, aber Struktur fehlte noch.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540000">
              <a:lnSpc>
                <a:spcPct val="90000"/>
              </a:lnSpc>
              <a:spcBef>
                <a:spcPts val="1134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Erste Strukturen und Feedback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414324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Beziehungsarbeit verstetigen durch Anrufe zu Hause – „Wie geht es dir?“</a:t>
            </a:r>
            <a:endParaRPr b="0" lang="de-DE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Weitere Formate entwickeln –  Videokonferenzen</a:t>
            </a:r>
            <a:endParaRPr b="0" lang="de-DE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Klare Kommunikationswege: Homepage</a:t>
            </a:r>
            <a:br/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insbes. bzgl Abitur 2020</a:t>
            </a:r>
            <a:endParaRPr b="0" lang="de-DE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Feedback einholen</a:t>
            </a:r>
            <a:endParaRPr b="0" lang="de-DE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Wir fangen an und werden gemeinsam immer besser.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Kritik und Konsequenzen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7060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Schulelternbeirat: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Klare Kommunikationswege 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Alle Infos über die tagesaktuelle Homepage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Insbesondere Abitur 2020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Stufengesprächen per Video, Schülervertretungen: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E-Mails ungeeignet, stressig für Eltern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Plattform Vorläufig Schulcommsy-SH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Leitungsrunde, ÖPR, GB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Allgemeiner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7060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Vertrauens- und Fehlerkultur bewahren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=&gt; Sicherheit schaffen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Proaktiv und auch konzeptionell handeln!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Art der Kommunikation von überragender Bedeutung: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Fotos auf der Homepage von Abiturvorbereitungen 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ejaVu Sans"/>
              </a:rPr>
              <a:t>Kollegen mit Geodreieck und Lineal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ejaVu Sans"/>
              </a:rPr>
              <a:t>Zuhören!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  <a:ea typeface="DejaVu Sans"/>
              </a:rPr>
              <a:t>Humor!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rafik 7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Sommer 2020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89036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Land Schleswig-Holstein schafft Itslearning an – gewaltige Transformation.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Etwa acht Lehrkräfte bilden sich in den Sommerferien fort.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Schulentwicklungstag – spielerische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¾ Mehrheit in LK in geheimer Abstimmung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Akzeptanz wichtig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Verbindlichkeit schafft Sicherheit.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rafik 7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Herbst 2020 I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8392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Itslearning funktionierte schnell.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Ein Lob unser Itslearning Selbsthilfegruppe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Mikrofortbildungen durch Experten, Filme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Schüler lernen Umgang mit Passwörtern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Übung: Klassen waren vereinzelt in Quarantäne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Digitale Endgeräte wurden ausgeben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rafik 7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Herbst 2020 II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217188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Der zweite Lockdown konnte kommen.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Unterricht nach Stundenplan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Individuelle Rückmeldungen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Absentismus im Blick: persönlicher Kontakt, Anwesenheitskontrolle!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Mischung von Unterrichtsformen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Datenschutzregeln im Griff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rafik 7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Herbst 2020 III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80000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Digitale Lehrerkonferenzen, Stufengespräche – mit allem, was online-Konferenzen mit sich bringen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Elternfeedback seit Herbst 2020 herausragend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Offensiver Umgang mit Coronaleugnern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Unterrichtsbesuche z.T. Stunden </a:t>
            </a:r>
            <a:br/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von allerhöchster Qualität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rafik 2" descr=""/>
          <p:cNvPicPr/>
          <p:nvPr/>
        </p:nvPicPr>
        <p:blipFill>
          <a:blip r:embed="rId1"/>
          <a:stretch/>
        </p:blipFill>
        <p:spPr>
          <a:xfrm>
            <a:off x="-34920" y="-1035360"/>
            <a:ext cx="9143280" cy="915480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Ein paar Infos zur Schule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Goethe-Schule Gymnasium der Stadt Flensburg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740 SuS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60 Lehrkräfte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Zwei Gebäude von 1920 und 1907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Motto:</a:t>
            </a:r>
            <a:br/>
            <a:r>
              <a:rPr b="0" lang="de-DE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Immer auf der Höhe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rafik 7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DejaVu Sans"/>
              </a:rPr>
              <a:t>Frühjahr und Sommer 2021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217188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Abitur lief routiniert ab.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Jugendliche hatten überwiegend gut gelernt – aber auch gelitten im psychosozialen Bereich – Mittelstufe im Fokus.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=&gt;Klassenfahrten, außerunterrichtliche Veranstaltungen forciert – kleinere Entfernungen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rafik 7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DejaVu Sans"/>
              </a:rPr>
              <a:t>Nachlese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217188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Jugendliche nach Pandemie verunsichert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Beziehungsarbeit von überragender Bedeutung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Das ist wohl erst der Anfang.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Lernrückstände sind nicht das große Problem.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Innerkollegialer Zusammenhalt!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SET zum Thema Beziehungsarbeit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rafik 7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DejaVu Sans"/>
              </a:rPr>
              <a:t>Konzeptionelles und Ausblick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217188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Beratungskompass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Erasmusplus-Gelder eingeworben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Neues Fahrtenkonzept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Vernetzung der Beratungsangebote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Arbeit mit der Lernplattform bleibt erhalten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Digitalpiloten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Regeln für Umgang mit Medien weiterentwickeln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rafik 7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217188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8800" spc="-1" strike="noStrike">
                <a:solidFill>
                  <a:srgbClr val="000000"/>
                </a:solidFill>
                <a:latin typeface="Arial"/>
                <a:ea typeface="DejaVu Sans"/>
              </a:rPr>
              <a:t>Vielen Dank!</a:t>
            </a:r>
            <a:endParaRPr b="0" lang="de-DE" sz="8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 Goethe intern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Picture 4" descr="https://www.goethe.flensburg.de/files/Fotos%20F%C3%A4cher%20u.a.%20Rubriken/Beratungsangebote/flyer-beratungskompass-final-2022-02-10-seite-1.jpg"/>
          <p:cNvPicPr/>
          <p:nvPr/>
        </p:nvPicPr>
        <p:blipFill>
          <a:blip r:embed="rId1"/>
          <a:stretch/>
        </p:blipFill>
        <p:spPr>
          <a:xfrm>
            <a:off x="195840" y="2349000"/>
            <a:ext cx="8912520" cy="3039120"/>
          </a:xfrm>
          <a:prstGeom prst="rect">
            <a:avLst/>
          </a:prstGeom>
          <a:ln w="0">
            <a:noFill/>
          </a:ln>
        </p:spPr>
      </p:pic>
      <p:sp>
        <p:nvSpPr>
          <p:cNvPr id="195" name="Inhaltsplatzhalter 2"/>
          <p:cNvSpPr/>
          <p:nvPr/>
        </p:nvSpPr>
        <p:spPr>
          <a:xfrm>
            <a:off x="323640" y="1671480"/>
            <a:ext cx="8228880" cy="6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Beratungskonzept und Flyer</a:t>
            </a:r>
            <a:endParaRPr b="0" lang="de-DE" sz="3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 Goethe intern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Picture 4" descr="https://www.goethe.flensburg.de/files/Fotos%20F%C3%A4cher%20u.a.%20Rubriken/Beratungsangebote/flyer-beratungskompass-final-2022-02-10-seite-2.jpg"/>
          <p:cNvPicPr/>
          <p:nvPr/>
        </p:nvPicPr>
        <p:blipFill>
          <a:blip r:embed="rId1"/>
          <a:stretch/>
        </p:blipFill>
        <p:spPr>
          <a:xfrm>
            <a:off x="195840" y="2349000"/>
            <a:ext cx="8912520" cy="3039120"/>
          </a:xfrm>
          <a:prstGeom prst="rect">
            <a:avLst/>
          </a:prstGeom>
          <a:ln w="0">
            <a:noFill/>
          </a:ln>
        </p:spPr>
      </p:pic>
      <p:sp>
        <p:nvSpPr>
          <p:cNvPr id="198" name="Textfeld 5"/>
          <p:cNvSpPr/>
          <p:nvPr/>
        </p:nvSpPr>
        <p:spPr>
          <a:xfrm>
            <a:off x="193320" y="5733360"/>
            <a:ext cx="8756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Man denkt: </a:t>
            </a: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Wat‘n Design 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– Herzlichen Dank an Frau Ketelsen!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 Goethe intern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Inhaltsplatzhalter 4" descr=""/>
          <p:cNvPicPr/>
          <p:nvPr/>
        </p:nvPicPr>
        <p:blipFill>
          <a:blip r:embed="rId1"/>
          <a:stretch/>
        </p:blipFill>
        <p:spPr>
          <a:xfrm>
            <a:off x="457200" y="2235960"/>
            <a:ext cx="8228880" cy="415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 Goethe intern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Inhaltsplatzhalter 3" descr=""/>
          <p:cNvPicPr/>
          <p:nvPr/>
        </p:nvPicPr>
        <p:blipFill>
          <a:blip r:embed="rId1"/>
          <a:stretch/>
        </p:blipFill>
        <p:spPr>
          <a:xfrm>
            <a:off x="457200" y="1908720"/>
            <a:ext cx="8228880" cy="415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Stadt Flensburg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 der Grenze zu Dänemark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93000 Einwohner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Flensburger Bier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Kraftfahrtbundesamt - Verkehrssünderkartei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Handballhochburg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Ein paar Infos zur Schule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Europa-Schule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Zentrum für Begabtenförderung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Medien-Modell-Schule 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Berufswahlsiegel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Ein paar Infos zur Umgebung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9 weiterführende allgemeinb. Schulen 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dazu dänisches System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Anmeldezahlen jahrzehntelang zwischen 56 und 78 – langfristig zu wenig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2016 waren es 65 - trotz offenbar guten Rufs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Fazit: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Die Schule hatte ein echtes Problem.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DejaVu Sans"/>
              </a:rPr>
              <a:t>Ausgangslage vor der Pandemie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457200" y="220500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marL="571680" indent="-5716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600" spc="-1" strike="noStrike">
                <a:solidFill>
                  <a:srgbClr val="000000"/>
                </a:solidFill>
                <a:latin typeface="Arial"/>
                <a:ea typeface="DejaVu Sans"/>
              </a:rPr>
              <a:t>Entwicklung setzt voraus, dass ein Problem existiert.</a:t>
            </a:r>
            <a:endParaRPr b="0" lang="de-DE" sz="3600" spc="-1" strike="noStrike">
              <a:latin typeface="Arial"/>
            </a:endParaRPr>
          </a:p>
          <a:p>
            <a:pPr marL="571680" indent="-5716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600" spc="-1" strike="noStrike">
                <a:solidFill>
                  <a:srgbClr val="000000"/>
                </a:solidFill>
                <a:latin typeface="Arial"/>
                <a:ea typeface="DejaVu Sans"/>
              </a:rPr>
              <a:t>Das Problem bleibt präsent – gehört zur DNA der Schule: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3600" spc="-1" strike="noStrike">
              <a:latin typeface="Arial"/>
            </a:endParaRPr>
          </a:p>
          <a:p>
            <a:pPr marL="571680" indent="-5716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600" spc="-1" strike="noStrike">
                <a:solidFill>
                  <a:srgbClr val="000000"/>
                </a:solidFill>
                <a:latin typeface="Arial"/>
                <a:ea typeface="DejaVu Sans"/>
              </a:rPr>
              <a:t>Wir müssen immer etwas aktiv tun.</a:t>
            </a:r>
            <a:endParaRPr b="0" lang="de-DE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Schulentwicklung seit 2016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Immer auf der Höhe als Motto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Verdoppelte Anmeldezahlen in zwei Jahren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Weiter ein engagiertes und sehr gut kooperierendes Kollegium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Gedanke an Förderung gut ausgeprägt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Schulentwicklung seit 2016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Ansätze: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Angebote besser vernetzen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besser kommunizieren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Kultur des Miteinanders weiterentwickeln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Initiativen in Richtung bestärken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Strukturen wie Jahresarbeitsplan nutzen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Schulfeedback sinnvoll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Grundsätze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844640"/>
            <a:ext cx="8228880" cy="42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Wir kümmern uns um jeden einzelnen Schüler / jede Schülerin!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Wir wollen, dass sich SuS, Eltern und Lehrkräfte wohlfühlen 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Wir sind offen für Neues – Arbeit mit modernen Medien bietet enorme Chancen.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Grafik 3" descr=""/>
          <p:cNvPicPr/>
          <p:nvPr/>
        </p:nvPicPr>
        <p:blipFill>
          <a:blip r:embed="rId1"/>
          <a:stretch/>
        </p:blipFill>
        <p:spPr>
          <a:xfrm>
            <a:off x="6660360" y="4941000"/>
            <a:ext cx="2318760" cy="16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LibreOffice/7.2.4.1$Windows_X86_64 LibreOffice_project/27d75539669ac387bb498e35313b970b7fe9c4f9</Application>
  <AppVersion>15.0000</AppVersion>
  <Words>694</Words>
  <Paragraphs>159</Paragraphs>
  <Company>IQSH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2009-01-21T09:02:27Z</dcterms:created>
  <dc:creator>Arnd.Reinke@schule.landsh.de</dc:creator>
  <dc:description/>
  <dc:language>de-DE</dc:language>
  <cp:lastModifiedBy/>
  <cp:lastPrinted>2019-05-09T15:12:22Z</cp:lastPrinted>
  <dcterms:modified xsi:type="dcterms:W3CDTF">2022-03-24T12:14:32Z</dcterms:modified>
  <cp:revision>409</cp:revision>
  <dc:subject/>
  <dc:title>Folie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Bildschirmpräsentation (4:3)</vt:lpwstr>
  </property>
  <property fmtid="{D5CDD505-2E9C-101B-9397-08002B2CF9AE}" pid="4" name="Slides">
    <vt:i4>27</vt:i4>
  </property>
</Properties>
</file>